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27" r:id="rId6"/>
    <p:sldId id="321" r:id="rId7"/>
    <p:sldId id="328" r:id="rId8"/>
    <p:sldId id="326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Bold" panose="020B0600000101010101" charset="-127"/>
      <p:bold r:id="rId15"/>
    </p:embeddedFont>
    <p:embeddedFont>
      <p:font typeface="나눔스퀘어라운드 ExtraBold" panose="020B0600000101010101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6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평행사변형을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94~95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68~69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8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마름모를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96~97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70~71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평행사변형을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이해하고 찾을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51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5487" y="2991358"/>
            <a:ext cx="774153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평행사변형의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성질을 찾아 설명할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6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2164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11470" y="4784000"/>
            <a:ext cx="8082600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사각형에 대한 분류 활동을 통하여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평행사변형을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알고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성질을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2804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11470" y="2116098"/>
            <a:ext cx="8082601" cy="799886"/>
            <a:chOff x="-664427" y="4545341"/>
            <a:chExt cx="8161342" cy="79988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11469" y="3082692"/>
            <a:ext cx="8082601" cy="799886"/>
            <a:chOff x="-664427" y="4545341"/>
            <a:chExt cx="8161342" cy="799886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471093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겹쳐서 보이는 사각형은 어떤 특징이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64212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261" y="2159702"/>
            <a:ext cx="5634681" cy="3253946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1137406" y="2017913"/>
            <a:ext cx="2462529" cy="1188515"/>
          </a:xfrm>
          <a:prstGeom prst="wedgeRoundRectCallout">
            <a:avLst>
              <a:gd name="adj1" fmla="val -62630"/>
              <a:gd name="adj2" fmla="val 4439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직사각형 모양의 종이를 겹쳐 보니 사각형이 보이네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105433" y="2041314"/>
            <a:ext cx="3280684" cy="870765"/>
          </a:xfrm>
          <a:prstGeom prst="wedgeRoundRectCallout">
            <a:avLst>
              <a:gd name="adj1" fmla="val 32471"/>
              <a:gd name="adj2" fmla="val 850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겹쳐서 보이는 사각형은 어떤 특징이 있을까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628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36756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살펴봅시다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11" y="2066025"/>
            <a:ext cx="6364122" cy="242251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64842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평행한 사각형을 모두 찾아 기호를 써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481355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567859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415530" y="5675353"/>
            <a:ext cx="7289641" cy="582119"/>
            <a:chOff x="1415530" y="4352760"/>
            <a:chExt cx="7289641" cy="58211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02556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평행한 사각형의 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319069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4072206"/>
            <a:ext cx="7289641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363088" y="4039388"/>
            <a:ext cx="7289641" cy="582119"/>
            <a:chOff x="1415530" y="4352760"/>
            <a:chExt cx="7289641" cy="58211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2804212" y="1395316"/>
            <a:ext cx="3535577" cy="143520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24" y="1495133"/>
            <a:ext cx="3245952" cy="12355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" y="4844960"/>
            <a:ext cx="8194423" cy="6007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093551"/>
            <a:ext cx="8148443" cy="29214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57816" y="5331245"/>
            <a:ext cx="5552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평행한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사각형을 </a:t>
            </a:r>
            <a:r>
              <a:rPr lang="ko-KR" altLang="en-US" sz="2400" b="1" dirty="0" err="1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92" y="5354861"/>
            <a:ext cx="1832049" cy="8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15826"/>
            <a:ext cx="600719" cy="636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47110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평행사변형의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성질을 예상하고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확인해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19" y="2010194"/>
            <a:ext cx="3936287" cy="10202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08323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평행사변형의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성질을 예상해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324836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54" y="3677518"/>
            <a:ext cx="5019961" cy="201627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239267" y="3797322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같습니다</a:t>
            </a:r>
            <a:endParaRPr lang="ko-KR" altLang="en-US" sz="3000" dirty="0"/>
          </a:p>
        </p:txBody>
      </p:sp>
      <p:grpSp>
        <p:nvGrpSpPr>
          <p:cNvPr id="39" name="그룹 38"/>
          <p:cNvGrpSpPr/>
          <p:nvPr/>
        </p:nvGrpSpPr>
        <p:grpSpPr>
          <a:xfrm>
            <a:off x="5075721" y="3830231"/>
            <a:ext cx="1819349" cy="488179"/>
            <a:chOff x="-372625" y="2591939"/>
            <a:chExt cx="1819349" cy="488179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372625" y="2591939"/>
              <a:ext cx="1819349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9045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5231029" y="4368039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같습니다</a:t>
            </a:r>
            <a:endParaRPr lang="ko-KR" altLang="en-US" sz="3000" dirty="0"/>
          </a:p>
        </p:txBody>
      </p:sp>
      <p:sp>
        <p:nvSpPr>
          <p:cNvPr id="47" name="직사각형 46"/>
          <p:cNvSpPr/>
          <p:nvPr/>
        </p:nvSpPr>
        <p:spPr>
          <a:xfrm>
            <a:off x="5189839" y="4977631"/>
            <a:ext cx="8867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180</a:t>
            </a:r>
            <a:endParaRPr lang="ko-KR" altLang="en-US" sz="3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5075722" y="4412986"/>
            <a:ext cx="1819348" cy="488179"/>
            <a:chOff x="-364386" y="2591939"/>
            <a:chExt cx="1819348" cy="488179"/>
          </a:xfrm>
        </p:grpSpPr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364386" y="2591939"/>
              <a:ext cx="1819348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9045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/>
          <p:cNvGrpSpPr/>
          <p:nvPr/>
        </p:nvGrpSpPr>
        <p:grpSpPr>
          <a:xfrm>
            <a:off x="5232416" y="5003979"/>
            <a:ext cx="748885" cy="488179"/>
            <a:chOff x="-228502" y="2591939"/>
            <a:chExt cx="748885" cy="488179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228502" y="2591939"/>
              <a:ext cx="748885" cy="4881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1" y="26741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7522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예상이 맞는지 자와 각도기로 확인해 보고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평행사변형의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성질을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591742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620108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평행사변형을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완성해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4" y="3121941"/>
            <a:ext cx="6346435" cy="1621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4" y="3121942"/>
            <a:ext cx="6338012" cy="162135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5" y="1508498"/>
            <a:ext cx="579194" cy="6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보는 두 쌍의 변이 서로 평행한 사각형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31" y="3501314"/>
            <a:ext cx="3586397" cy="16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8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68~69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21864" y="1390960"/>
            <a:ext cx="7261963" cy="1094826"/>
            <a:chOff x="1321864" y="1390960"/>
            <a:chExt cx="7261963" cy="109482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1F871BB5-AA23-4801-9197-D919BD223992}"/>
                </a:ext>
              </a:extLst>
            </p:cNvPr>
            <p:cNvSpPr txBox="1"/>
            <p:nvPr/>
          </p:nvSpPr>
          <p:spPr>
            <a:xfrm>
              <a:off x="1321864" y="1390960"/>
              <a:ext cx="7261963" cy="1094826"/>
            </a:xfrm>
            <a:prstGeom prst="rect">
              <a:avLst/>
            </a:prstGeom>
            <a:noFill/>
          </p:spPr>
          <p:txBody>
            <a:bodyPr wrap="square" lIns="108878" tIns="54439" rIns="108878" bIns="54439" rtlCol="0">
              <a:spAutoFit/>
            </a:bodyPr>
            <a:lstStyle/>
            <a:p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평행사변형을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보고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안에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알맞은 수를 </a:t>
              </a:r>
              <a:endPara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써넣으세요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1510" y="1482306"/>
              <a:ext cx="396621" cy="397263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31" y="3119764"/>
            <a:ext cx="7167177" cy="200271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265606" y="3784289"/>
            <a:ext cx="4482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000" dirty="0"/>
          </a:p>
        </p:txBody>
      </p:sp>
      <p:sp>
        <p:nvSpPr>
          <p:cNvPr id="55" name="직사각형 54"/>
          <p:cNvSpPr/>
          <p:nvPr/>
        </p:nvSpPr>
        <p:spPr>
          <a:xfrm>
            <a:off x="2103806" y="4654239"/>
            <a:ext cx="4482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2000" dirty="0"/>
          </a:p>
        </p:txBody>
      </p:sp>
      <p:sp>
        <p:nvSpPr>
          <p:cNvPr id="56" name="직사각형 55"/>
          <p:cNvSpPr/>
          <p:nvPr/>
        </p:nvSpPr>
        <p:spPr>
          <a:xfrm>
            <a:off x="5907456" y="3403229"/>
            <a:ext cx="499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</a:t>
            </a:r>
            <a:endParaRPr lang="ko-KR" altLang="en-US" sz="2000" dirty="0"/>
          </a:p>
        </p:txBody>
      </p:sp>
      <p:sp>
        <p:nvSpPr>
          <p:cNvPr id="57" name="직사각형 56"/>
          <p:cNvSpPr/>
          <p:nvPr/>
        </p:nvSpPr>
        <p:spPr>
          <a:xfrm>
            <a:off x="6510706" y="4260479"/>
            <a:ext cx="671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120</a:t>
            </a:r>
            <a:endParaRPr lang="ko-KR" altLang="en-US" sz="2000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252452" y="3786447"/>
            <a:ext cx="369180" cy="361980"/>
            <a:chOff x="-105216" y="2594097"/>
            <a:chExt cx="369180" cy="36198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105216" y="2594097"/>
              <a:ext cx="369180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80988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2078745" y="4659424"/>
            <a:ext cx="369180" cy="361980"/>
            <a:chOff x="-105216" y="2594097"/>
            <a:chExt cx="369180" cy="361980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105216" y="2594097"/>
              <a:ext cx="369180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80988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5888408" y="3399848"/>
            <a:ext cx="543348" cy="361980"/>
            <a:chOff x="-105216" y="2594097"/>
            <a:chExt cx="543348" cy="361980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105216" y="2594097"/>
              <a:ext cx="543348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6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6486289" y="4260479"/>
            <a:ext cx="719373" cy="361980"/>
            <a:chOff x="-105217" y="2594097"/>
            <a:chExt cx="719373" cy="361980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-105217" y="2594097"/>
              <a:ext cx="719373" cy="36198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107" y="261316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</TotalTime>
  <Words>293</Words>
  <Application>Microsoft Office PowerPoint</Application>
  <PresentationFormat>화면 슬라이드 쇼(4:3)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Wingdings</vt:lpstr>
      <vt:lpstr>나눔스퀘어라운드 Bold</vt:lpstr>
      <vt:lpstr>나눔스퀘어라운드 ExtraBold</vt:lpstr>
      <vt:lpstr>Arial</vt:lpstr>
      <vt:lpstr>Office 테마</vt:lpstr>
      <vt:lpstr>평행사변형을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2020-11-18T06:27:59Z</dcterms:modified>
</cp:coreProperties>
</file>